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69" r:id="rId4"/>
    <p:sldId id="267" r:id="rId5"/>
    <p:sldId id="266" r:id="rId6"/>
    <p:sldId id="261" r:id="rId7"/>
    <p:sldId id="262" r:id="rId8"/>
    <p:sldId id="270" r:id="rId9"/>
    <p:sldId id="271" r:id="rId10"/>
    <p:sldId id="272" r:id="rId1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06" autoAdjust="0"/>
  </p:normalViewPr>
  <p:slideViewPr>
    <p:cSldViewPr snapToGrid="0" snapToObjects="1">
      <p:cViewPr varScale="1">
        <p:scale>
          <a:sx n="61" d="100"/>
          <a:sy n="61" d="100"/>
        </p:scale>
        <p:origin x="10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693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6462" y="597283"/>
            <a:ext cx="8086259" cy="4058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000" b="0" i="0" dirty="0">
                <a:solidFill>
                  <a:srgbClr val="FEFEFE"/>
                </a:solidFill>
                <a:effectLst/>
                <a:latin typeface="__Karla_78bc08"/>
              </a:rPr>
              <a:t>Многообразие видов информационных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ru-RU" sz="4000" b="0" i="0" dirty="0">
                <a:solidFill>
                  <a:srgbClr val="FEFEFE"/>
                </a:solidFill>
                <a:effectLst/>
                <a:latin typeface="__Karla_78bc08"/>
              </a:rPr>
              <a:t>систем и критерии выбора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ru-RU" sz="4000" b="0" i="0" dirty="0">
                <a:solidFill>
                  <a:srgbClr val="FEFEFE"/>
                </a:solidFill>
                <a:effectLst/>
                <a:latin typeface="__Karla_78bc08"/>
              </a:rPr>
              <a:t>АИС для компании</a:t>
            </a:r>
            <a:endParaRPr lang="en-US" sz="4000" dirty="0"/>
          </a:p>
        </p:txBody>
      </p:sp>
      <p:sp>
        <p:nvSpPr>
          <p:cNvPr id="8" name="Text 4"/>
          <p:cNvSpPr/>
          <p:nvPr/>
        </p:nvSpPr>
        <p:spPr>
          <a:xfrm>
            <a:off x="1270040" y="5603200"/>
            <a:ext cx="217646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CCA45-72EF-A3AF-5EC3-1A37AEDBFFD1}"/>
              </a:ext>
            </a:extLst>
          </p:cNvPr>
          <p:cNvSpPr txBox="1"/>
          <p:nvPr/>
        </p:nvSpPr>
        <p:spPr>
          <a:xfrm>
            <a:off x="4015819" y="6825006"/>
            <a:ext cx="510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EFEFE"/>
                </a:solidFill>
                <a:latin typeface="__Karla_78bc08"/>
              </a:rPr>
              <a:t>Выполнил: Сулейманов Мухтар</a:t>
            </a:r>
            <a:br>
              <a:rPr lang="ru-RU" sz="2400" dirty="0">
                <a:solidFill>
                  <a:srgbClr val="FEFEFE"/>
                </a:solidFill>
                <a:latin typeface="__Karla_78bc08"/>
              </a:rPr>
            </a:br>
            <a:r>
              <a:rPr lang="ru-RU" sz="2400" dirty="0">
                <a:solidFill>
                  <a:srgbClr val="FEFEFE"/>
                </a:solidFill>
                <a:latin typeface="__Karla_78bc08"/>
              </a:rPr>
              <a:t>Группа: ИВТАСбд-42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2406-EEDB-B7A9-CA00-6AF562CF9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A80B31-A80C-47D5-A976-77CF6471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5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B1024C-344E-D28C-41AD-9B68373B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6D87-D378-E8A3-359E-A3DAE1E3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A53176-783A-810B-AD26-98474411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1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FB7FBF-7A51-D0B7-DB40-7EDAE9B3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0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E47940-16E8-EB3D-F859-4A835D5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4148"/>
            <a:ext cx="6232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Критерии Выбора АИС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530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Основные критерии: функциональность и стоимость.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471142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2705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Функциональность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93790" y="3521154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3755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Стоимость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93790" y="4571167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8224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793790" y="5621179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855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Надежность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66995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важны масштабируемость, надежность и безопасность. Удобство использования и отраслевая специфика тоже важны.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Анализ Рынка АИС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34220"/>
            <a:ext cx="2931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Обзор игроков рынка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Сравнение АИС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Тенденции развития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Обзор основных игроков. Сравнение по критериям. Развитие: облака, мобильные приложения и ИИ.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C0A40B-ECEF-7D6B-7388-7A9DDB16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0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18BE9-6BED-8F11-3CEE-711B6830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F0D9A-5C1C-3B67-5D6C-1F4A8EA7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21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78</Words>
  <Application>Microsoft Office PowerPoint</Application>
  <PresentationFormat>Произвольный</PresentationFormat>
  <Paragraphs>19</Paragraphs>
  <Slides>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__Karla_78bc08</vt:lpstr>
      <vt:lpstr>Arial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Мухтар Сулейманов</cp:lastModifiedBy>
  <cp:revision>2</cp:revision>
  <dcterms:created xsi:type="dcterms:W3CDTF">2025-03-22T06:45:07Z</dcterms:created>
  <dcterms:modified xsi:type="dcterms:W3CDTF">2025-03-22T07:35:10Z</dcterms:modified>
</cp:coreProperties>
</file>